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0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4437112"/>
            <a:ext cx="3528392" cy="1689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Выполнила: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Кулешова С.В, учитель математики в 4 классе, СООТ</a:t>
            </a:r>
            <a:endParaRPr lang="ru-RU" sz="2000" dirty="0"/>
          </a:p>
        </p:txBody>
      </p:sp>
      <p:pic>
        <p:nvPicPr>
          <p:cNvPr id="4" name="Picture 5" descr="C:\Users\1\Desktop\Откр.урок\Снеговик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476672"/>
            <a:ext cx="5509571" cy="606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4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Компоненты деления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144000" cy="327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1\Desktop\Откр.урок\Снегови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16632"/>
            <a:ext cx="1728192" cy="190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1\Desktop\Откр.урок\Снегови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04777"/>
            <a:ext cx="1728192" cy="190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10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Деление в столбик 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" name="Picture 5" descr="C:\Users\1\Desktop\Откр.урок\Снеговик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2321"/>
            <a:ext cx="1415266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1\Desktop\Откр.урок\Картинки\Уголком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6672"/>
            <a:ext cx="7470402" cy="581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100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113" y="1395712"/>
            <a:ext cx="7704856" cy="1642194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>1. Ребята </a:t>
            </a:r>
            <a:r>
              <a:rPr lang="ru-RU" b="1" dirty="0">
                <a:solidFill>
                  <a:srgbClr val="C00000"/>
                </a:solidFill>
              </a:rPr>
              <a:t>делили 5316 на 6 столбиком. Кто из ребят работал по нашему алгоритму?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C:\Users\1\Desktop\Откр.урок\ПС.bm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5324191" cy="294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1\Desktop\Откр.урок\Снегови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1415266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95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2. Выбери </a:t>
            </a:r>
            <a:r>
              <a:rPr lang="ru-RU" b="1" dirty="0">
                <a:solidFill>
                  <a:srgbClr val="C00000"/>
                </a:solidFill>
              </a:rPr>
              <a:t>верный вариант</a:t>
            </a:r>
          </a:p>
        </p:txBody>
      </p:sp>
      <p:pic>
        <p:nvPicPr>
          <p:cNvPr id="5122" name="Picture 2" descr="C:\Users\1\Desktop\Откр.урок\ПС 2.bm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7336657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4070"/>
            <a:ext cx="1414463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18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61648" cy="1503040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C:\Users\1\Desktop\Откр.урок\ПС 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40436"/>
            <a:ext cx="5688632" cy="5401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16632"/>
            <a:ext cx="1414463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077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39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Компоненты деления</vt:lpstr>
      <vt:lpstr>Деление в столбик </vt:lpstr>
      <vt:lpstr>1. Ребята делили 5316 на 6 столбиком. Кто из ребят работал по нашему алгоритму?  </vt:lpstr>
      <vt:lpstr>2. Выбери верный вариант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7</cp:revision>
  <dcterms:created xsi:type="dcterms:W3CDTF">2024-12-17T05:31:35Z</dcterms:created>
  <dcterms:modified xsi:type="dcterms:W3CDTF">2024-12-19T06:08:56Z</dcterms:modified>
</cp:coreProperties>
</file>